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3"/>
  </p:notesMasterIdLst>
  <p:handoutMasterIdLst>
    <p:handoutMasterId r:id="rId24"/>
  </p:handoutMasterIdLst>
  <p:sldIdLst>
    <p:sldId id="256" r:id="rId18"/>
    <p:sldId id="257" r:id="rId19"/>
    <p:sldId id="260" r:id="rId20"/>
    <p:sldId id="261" r:id="rId21"/>
    <p:sldId id="25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t a Fire" id="{1B1BBC51-511F-477D-A90D-ACDB035A9FB7}">
          <p14:sldIdLst>
            <p14:sldId id="256"/>
          </p14:sldIdLst>
        </p14:section>
        <p14:section name="Verse" id="{F02AF4E5-40CB-4ABE-BB04-D72016607468}">
          <p14:sldIdLst>
            <p14:sldId id="257"/>
          </p14:sldIdLst>
        </p14:section>
        <p14:section name="Chorus" id="{1439C5C0-2A00-4DA5-B46D-651D4F28E92B}">
          <p14:sldIdLst>
            <p14:sldId id="260"/>
            <p14:sldId id="261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7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Set a Fire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No Place I'd rather be</a:t>
            </a:r>
          </a:p>
          <a:p>
            <a:r>
              <a:rPr lang="en-US" dirty="0"/>
              <a:t>No Place I'd rather be</a:t>
            </a:r>
          </a:p>
          <a:p>
            <a:r>
              <a:rPr lang="en-US" dirty="0"/>
              <a:t>No place I'd rather be</a:t>
            </a:r>
          </a:p>
          <a:p>
            <a:r>
              <a:rPr lang="en-US" dirty="0"/>
              <a:t>Here in your Love, Here in your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Set a Fire</a:t>
            </a:r>
          </a:p>
        </p:txBody>
      </p:sp>
    </p:spTree>
    <p:extLst>
      <p:ext uri="{BB962C8B-B14F-4D97-AF65-F5344CB8AC3E}">
        <p14:creationId xmlns:p14="http://schemas.microsoft.com/office/powerpoint/2010/main" val="357240216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 Set a Fire Down in my Soul</a:t>
            </a:r>
          </a:p>
          <a:p>
            <a:r>
              <a:rPr lang="en-US" dirty="0"/>
              <a:t>That I cant contain that I can't control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Set a Fire</a:t>
            </a:r>
          </a:p>
        </p:txBody>
      </p:sp>
    </p:spTree>
    <p:extLst>
      <p:ext uri="{BB962C8B-B14F-4D97-AF65-F5344CB8AC3E}">
        <p14:creationId xmlns:p14="http://schemas.microsoft.com/office/powerpoint/2010/main" val="428759474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want more of you God</a:t>
            </a:r>
          </a:p>
          <a:p>
            <a:r>
              <a:rPr lang="en-US"/>
              <a:t>I </a:t>
            </a:r>
            <a:r>
              <a:rPr lang="en-US" dirty="0"/>
              <a:t>want more of you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Set a Fire</a:t>
            </a:r>
          </a:p>
        </p:txBody>
      </p:sp>
    </p:spTree>
    <p:extLst>
      <p:ext uri="{BB962C8B-B14F-4D97-AF65-F5344CB8AC3E}">
        <p14:creationId xmlns:p14="http://schemas.microsoft.com/office/powerpoint/2010/main" val="56363879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Set a Fire</a:t>
            </a:r>
          </a:p>
        </p:txBody>
      </p:sp>
    </p:spTree>
    <p:extLst>
      <p:ext uri="{BB962C8B-B14F-4D97-AF65-F5344CB8AC3E}">
        <p14:creationId xmlns:p14="http://schemas.microsoft.com/office/powerpoint/2010/main" val="73060332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1213</TotalTime>
  <Words>67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5</vt:i4>
      </vt:variant>
    </vt:vector>
  </HeadingPairs>
  <TitlesOfParts>
    <vt:vector size="27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140</cp:revision>
  <dcterms:created xsi:type="dcterms:W3CDTF">2011-12-04T14:58:54Z</dcterms:created>
  <dcterms:modified xsi:type="dcterms:W3CDTF">2023-07-01T05:18:48Z</dcterms:modified>
</cp:coreProperties>
</file>